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6C94-B25A-3AC9-8922-F4357DD14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4B4DA-CE74-34C0-D98F-70C6C0D16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416E2-7716-2298-A033-4D6EC7E1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C578-9643-4EB5-AD58-A575B0BF1C4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A7A90-F171-E51C-5A2E-8AF62D24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9DB80-A0E4-15E5-CD41-B7DD964C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05C-A1C7-4646-9167-BE5BF800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9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1DAB-6A46-5713-F9E4-C90B119D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2748B-7F25-FA9D-8C74-503BA67F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9A537-D527-82FA-8991-D6161612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C578-9643-4EB5-AD58-A575B0BF1C4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5D982-C079-C3C1-D865-445979B1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20F03-BA9D-8AA6-D7F2-74EAC45E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05C-A1C7-4646-9167-BE5BF800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B63E3-EA5C-2CE1-05D2-A78FD6204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043A8-AF0F-A1C8-74C1-BDEC4E226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AE6A8-4490-404E-EE14-FC34A7DF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C578-9643-4EB5-AD58-A575B0BF1C4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A341E-4E9D-CE83-91C3-54F567DB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DA591-684D-6330-0E50-C7E3E34E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05C-A1C7-4646-9167-BE5BF800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8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5463-6615-41AD-F04C-2EDA4196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72979-3965-03E4-1574-7EA92564B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6DBE3-6A3A-06FB-75E6-EB7C8186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C578-9643-4EB5-AD58-A575B0BF1C4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C0BFD-BD70-EF4D-F924-7EAEE83A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53F19-1702-3B72-85C6-34689DEA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05C-A1C7-4646-9167-BE5BF800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8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5271-D73C-4553-26F9-90B7ED53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357AA-B9B6-DAC0-08D6-C46A762DB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CF57C-EDB0-8A1A-BB6E-A0E46034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C578-9643-4EB5-AD58-A575B0BF1C4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AD045-111F-7EFB-28E4-D0906B2A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F945F-30D0-0268-ED0B-E8FF9299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05C-A1C7-4646-9167-BE5BF800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5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EDEE-BDBA-78BF-2F74-B463C1CD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29B9-2591-03A6-8B01-DD7570D4B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9B462-761D-4C1C-E236-54597BB49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4E06F-7CC5-B9A3-147D-9564D54B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C578-9643-4EB5-AD58-A575B0BF1C4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B3B4-E53B-DC20-DCD4-C54E2875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34608-0346-86CB-EFAC-845556D8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05C-A1C7-4646-9167-BE5BF800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4E7C-D582-31E4-935D-EF1D6307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0ECAA-203A-0F43-BCF1-976BE0341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C4F48-6738-714B-0F2D-0DD4BA875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207BB-0A5F-C48C-F1D7-7A7BDF5A7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7043F-82A9-B3F8-787E-50614FC0A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1F7DB-C2C0-DFB4-FE0A-EAD1A475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C578-9643-4EB5-AD58-A575B0BF1C4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04784-D64C-F6AB-403F-5B198408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D4E82-3949-B108-F6F6-6A1CAD51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05C-A1C7-4646-9167-BE5BF800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6223-58C2-39BA-6D36-BE8AD7AF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A4399-8D49-749B-6C33-43DF37AE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C578-9643-4EB5-AD58-A575B0BF1C4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1F628-D86A-BF58-9E53-00634C1E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01B9A-9CB6-C4FF-BBAF-811EC85B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05C-A1C7-4646-9167-BE5BF800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5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F1B1F-15D9-0AC5-3294-DA0B7415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C578-9643-4EB5-AD58-A575B0BF1C4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16879-61D4-8517-FF7C-465C3844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A087-8E03-9B1D-287E-9511D567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05C-A1C7-4646-9167-BE5BF800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870B-6096-7EAD-8075-782D54BB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A7B4-3F3B-80E6-B820-DECF91E07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21EAF-EAA5-64C8-88DE-082BBCE5F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51EC5-615C-9BF6-4DFF-14048E53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C578-9643-4EB5-AD58-A575B0BF1C4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5F393-716A-2D55-A9BC-2AB2DBBB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8B115-8144-32E0-A171-2E3C0B33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05C-A1C7-4646-9167-BE5BF800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0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CBB7-5AAB-E349-5DAC-ABF100B9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49876-1E46-C8A4-EA5B-3C02B42E6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EF2F3-682C-1066-3289-CDFDF1466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38E3-934F-2725-4C56-108A6D1C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C578-9643-4EB5-AD58-A575B0BF1C4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62ADF-02B4-3ED0-F45C-49B3B657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55E73-02AC-CCCA-42BF-270D87B2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05C-A1C7-4646-9167-BE5BF800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C9687-508A-A513-9554-6DC4640A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76956-3756-E20A-6C2F-928DF8037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90AC-49C3-AB2D-A1F7-AF24F6DCC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C578-9643-4EB5-AD58-A575B0BF1C4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A8319-9023-7E05-B454-0CA88BD27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9ED97-CB75-4B9F-C00B-3EB958D63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D05C-A1C7-4646-9167-BE5BF8004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186F21-19CD-C93A-8F49-9B7B3B5F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82304" y="570390"/>
            <a:ext cx="3071674" cy="2303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19E0E9-1452-5A41-F9F8-D6CFF2896A26}"/>
              </a:ext>
            </a:extLst>
          </p:cNvPr>
          <p:cNvSpPr txBox="1"/>
          <p:nvPr/>
        </p:nvSpPr>
        <p:spPr>
          <a:xfrm>
            <a:off x="301655" y="2826629"/>
            <a:ext cx="230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Botanical Garden 2022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4930ACF-7CC4-8581-EB2C-BCCF49B88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41" y="8962"/>
            <a:ext cx="3184310" cy="42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4C750F-83F1-CF5A-2A0A-A990A9FB7B9E}"/>
              </a:ext>
            </a:extLst>
          </p:cNvPr>
          <p:cNvSpPr txBox="1"/>
          <p:nvPr/>
        </p:nvSpPr>
        <p:spPr>
          <a:xfrm>
            <a:off x="8458141" y="186431"/>
            <a:ext cx="323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Wildlife Reserve/San Diego 2022</a:t>
            </a: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A006CEF1-339E-1700-5135-ECD055F7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046" y="3535575"/>
            <a:ext cx="2374582" cy="31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EDDF6A5-066B-6861-CEF9-9D9BA38A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78" y="4245540"/>
            <a:ext cx="3401915" cy="25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BED8076-16DF-C2C7-88EE-42BD9245F7F2}"/>
              </a:ext>
            </a:extLst>
          </p:cNvPr>
          <p:cNvSpPr txBox="1"/>
          <p:nvPr/>
        </p:nvSpPr>
        <p:spPr>
          <a:xfrm>
            <a:off x="9226935" y="4433488"/>
            <a:ext cx="18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Family Event 2021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DE5651F3-AD56-F898-25D5-205CD114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5" y="4280157"/>
            <a:ext cx="1758815" cy="234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AF1CF8FA-718F-6FC2-6271-FF0431D0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14" y="3299807"/>
            <a:ext cx="2001352" cy="26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E2A58B-FCA4-9BC2-2F84-91DCA25A88AD}"/>
              </a:ext>
            </a:extLst>
          </p:cNvPr>
          <p:cNvSpPr txBox="1"/>
          <p:nvPr/>
        </p:nvSpPr>
        <p:spPr>
          <a:xfrm>
            <a:off x="5833305" y="5453062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Xmas in UK 2021</a:t>
            </a:r>
          </a:p>
        </p:txBody>
      </p:sp>
      <p:pic>
        <p:nvPicPr>
          <p:cNvPr id="29" name="Picture 10">
            <a:extLst>
              <a:ext uri="{FF2B5EF4-FFF2-40B4-BE49-F238E27FC236}">
                <a16:creationId xmlns:a16="http://schemas.microsoft.com/office/drawing/2014/main" id="{E6FCD1E8-8C42-DE28-D257-F9C0DA2C6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32" y="2132491"/>
            <a:ext cx="2449432" cy="326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A30E16B2-21B6-1872-209F-C64513D3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74" y="279592"/>
            <a:ext cx="2571679" cy="34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7268196C-A0D6-8A80-3E2A-B3917C47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21" y="290289"/>
            <a:ext cx="2374582" cy="272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BD4513-6313-57BC-A761-7ADD3E291B3C}"/>
              </a:ext>
            </a:extLst>
          </p:cNvPr>
          <p:cNvSpPr txBox="1"/>
          <p:nvPr/>
        </p:nvSpPr>
        <p:spPr>
          <a:xfrm>
            <a:off x="3639406" y="324944"/>
            <a:ext cx="39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San Diego Zoo &amp; Wild Animal Park 2022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F42850AE-F58A-C66E-DDDA-72133894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7" y="3258105"/>
            <a:ext cx="2825750" cy="34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34ACD21-9EA5-04EB-7F5E-7E0008400C43}"/>
              </a:ext>
            </a:extLst>
          </p:cNvPr>
          <p:cNvSpPr txBox="1"/>
          <p:nvPr/>
        </p:nvSpPr>
        <p:spPr>
          <a:xfrm>
            <a:off x="347163" y="3340224"/>
            <a:ext cx="252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 Mar Staycation  2022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082C85-9EF5-B257-302C-383791A38E7E}"/>
              </a:ext>
            </a:extLst>
          </p:cNvPr>
          <p:cNvSpPr txBox="1"/>
          <p:nvPr/>
        </p:nvSpPr>
        <p:spPr>
          <a:xfrm>
            <a:off x="3322625" y="4806731"/>
            <a:ext cx="314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22"/>
            </a:pPr>
            <a:r>
              <a:rPr lang="en-US" dirty="0">
                <a:solidFill>
                  <a:schemeClr val="bg1"/>
                </a:solidFill>
              </a:rPr>
              <a:t>Temecula </a:t>
            </a:r>
          </a:p>
          <a:p>
            <a:pPr marL="342900" indent="-342900">
              <a:buAutoNum type="arabicPlain" startAt="2022"/>
            </a:pPr>
            <a:r>
              <a:rPr lang="en-US" dirty="0">
                <a:solidFill>
                  <a:schemeClr val="bg1"/>
                </a:solidFill>
              </a:rPr>
              <a:t>Winery Trip</a:t>
            </a:r>
          </a:p>
        </p:txBody>
      </p:sp>
    </p:spTree>
    <p:extLst>
      <p:ext uri="{BB962C8B-B14F-4D97-AF65-F5344CB8AC3E}">
        <p14:creationId xmlns:p14="http://schemas.microsoft.com/office/powerpoint/2010/main" val="189742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Bilotta</dc:creator>
  <cp:lastModifiedBy>John Bilotta</cp:lastModifiedBy>
  <cp:revision>1</cp:revision>
  <cp:lastPrinted>2023-01-22T18:59:30Z</cp:lastPrinted>
  <dcterms:created xsi:type="dcterms:W3CDTF">2023-01-22T18:59:21Z</dcterms:created>
  <dcterms:modified xsi:type="dcterms:W3CDTF">2023-01-22T19:00:30Z</dcterms:modified>
</cp:coreProperties>
</file>